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9" r:id="rId3"/>
    <p:sldId id="260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2" r:id="rId12"/>
    <p:sldId id="271" r:id="rId13"/>
    <p:sldId id="273" r:id="rId14"/>
    <p:sldId id="277" r:id="rId15"/>
    <p:sldId id="278" r:id="rId16"/>
    <p:sldId id="280" r:id="rId17"/>
    <p:sldId id="282" r:id="rId18"/>
    <p:sldId id="281" r:id="rId19"/>
    <p:sldId id="283" r:id="rId20"/>
    <p:sldId id="284" r:id="rId21"/>
    <p:sldId id="279" r:id="rId22"/>
    <p:sldId id="274" r:id="rId23"/>
    <p:sldId id="275" r:id="rId24"/>
    <p:sldId id="276" r:id="rId25"/>
    <p:sldId id="285" r:id="rId26"/>
    <p:sldId id="287" r:id="rId27"/>
    <p:sldId id="288" r:id="rId28"/>
    <p:sldId id="289" r:id="rId29"/>
    <p:sldId id="290" r:id="rId30"/>
    <p:sldId id="291" r:id="rId31"/>
    <p:sldId id="292" r:id="rId32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40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BE95-3935-41F7-87AF-148FB391EE1D}" type="datetimeFigureOut">
              <a:rPr lang="lv-LV" smtClean="0"/>
              <a:t>10.11.2014.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20E0E-7406-453B-8ABC-30A813E57696}" type="slidenum">
              <a:rPr lang="lv-LV" smtClean="0"/>
              <a:t>‹#›</a:t>
            </a:fld>
            <a:endParaRPr lang="lv-LV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1928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BE95-3935-41F7-87AF-148FB391EE1D}" type="datetimeFigureOut">
              <a:rPr lang="lv-LV" smtClean="0"/>
              <a:t>10.11.2014.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20E0E-7406-453B-8ABC-30A813E57696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975902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BE95-3935-41F7-87AF-148FB391EE1D}" type="datetimeFigureOut">
              <a:rPr lang="lv-LV" smtClean="0"/>
              <a:t>10.11.2014.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20E0E-7406-453B-8ABC-30A813E57696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602150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BE95-3935-41F7-87AF-148FB391EE1D}" type="datetimeFigureOut">
              <a:rPr lang="lv-LV" smtClean="0"/>
              <a:t>10.11.2014.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20E0E-7406-453B-8ABC-30A813E57696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91154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BE95-3935-41F7-87AF-148FB391EE1D}" type="datetimeFigureOut">
              <a:rPr lang="lv-LV" smtClean="0"/>
              <a:t>10.11.2014.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20E0E-7406-453B-8ABC-30A813E57696}" type="slidenum">
              <a:rPr lang="lv-LV" smtClean="0"/>
              <a:t>‹#›</a:t>
            </a:fld>
            <a:endParaRPr lang="lv-LV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6862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BE95-3935-41F7-87AF-148FB391EE1D}" type="datetimeFigureOut">
              <a:rPr lang="lv-LV" smtClean="0"/>
              <a:t>10.11.2014.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20E0E-7406-453B-8ABC-30A813E57696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86469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BE95-3935-41F7-87AF-148FB391EE1D}" type="datetimeFigureOut">
              <a:rPr lang="lv-LV" smtClean="0"/>
              <a:t>10.11.2014.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20E0E-7406-453B-8ABC-30A813E57696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285727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BE95-3935-41F7-87AF-148FB391EE1D}" type="datetimeFigureOut">
              <a:rPr lang="lv-LV" smtClean="0"/>
              <a:t>10.11.2014.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20E0E-7406-453B-8ABC-30A813E57696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967677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BE95-3935-41F7-87AF-148FB391EE1D}" type="datetimeFigureOut">
              <a:rPr lang="lv-LV" smtClean="0"/>
              <a:t>10.11.2014.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20E0E-7406-453B-8ABC-30A813E57696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283500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9662BE95-3935-41F7-87AF-148FB391EE1D}" type="datetimeFigureOut">
              <a:rPr lang="lv-LV" smtClean="0"/>
              <a:t>10.11.2014.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7F20E0E-7406-453B-8ABC-30A813E57696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350508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BE95-3935-41F7-87AF-148FB391EE1D}" type="datetimeFigureOut">
              <a:rPr lang="lv-LV" smtClean="0"/>
              <a:t>10.11.2014.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20E0E-7406-453B-8ABC-30A813E57696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832236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662BE95-3935-41F7-87AF-148FB391EE1D}" type="datetimeFigureOut">
              <a:rPr lang="lv-LV" smtClean="0"/>
              <a:t>10.11.2014.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17F20E0E-7406-453B-8ABC-30A813E57696}" type="slidenum">
              <a:rPr lang="lv-LV" smtClean="0"/>
              <a:t>‹#›</a:t>
            </a:fld>
            <a:endParaRPr lang="lv-LV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1987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lv-LV" dirty="0" smtClean="0"/>
              <a:t>Starpvalstu sadarbības projekts </a:t>
            </a:r>
            <a:r>
              <a:rPr lang="lv-LV" b="1" dirty="0" smtClean="0"/>
              <a:t>«ABC vietējiem ražotājiem»</a:t>
            </a:r>
            <a:endParaRPr lang="lv-LV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lv-LV" sz="2800" b="1" dirty="0" smtClean="0"/>
              <a:t>2014</a:t>
            </a:r>
            <a:endParaRPr lang="lv-LV" sz="2800" b="1" dirty="0"/>
          </a:p>
        </p:txBody>
      </p:sp>
    </p:spTree>
    <p:extLst>
      <p:ext uri="{BB962C8B-B14F-4D97-AF65-F5344CB8AC3E}">
        <p14:creationId xmlns:p14="http://schemas.microsoft.com/office/powerpoint/2010/main" val="2684443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314" y="1534884"/>
            <a:ext cx="6291943" cy="47189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75" y="114301"/>
            <a:ext cx="6526025" cy="437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88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97" y="3092576"/>
            <a:ext cx="5604558" cy="37654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51" y="-277585"/>
            <a:ext cx="4735001" cy="40821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355" y="-277585"/>
            <a:ext cx="4037080" cy="5437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65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913" y="0"/>
            <a:ext cx="5682834" cy="4457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585" y="2865664"/>
            <a:ext cx="5649685" cy="42372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92835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84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95" y="32657"/>
            <a:ext cx="4565366" cy="41801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549" y="3219357"/>
            <a:ext cx="6204858" cy="36386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821" y="0"/>
            <a:ext cx="5500007" cy="395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586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6956" y="272534"/>
            <a:ext cx="120450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3200" dirty="0" smtClean="0"/>
              <a:t>Vietējo produktu paraugu atlase un demonstrēšana Latvijā 15.06.2014</a:t>
            </a:r>
            <a:endParaRPr lang="lv-LV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471" y="857309"/>
            <a:ext cx="4186439" cy="589821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7586" y="1442084"/>
            <a:ext cx="747848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2400" dirty="0" smtClean="0"/>
              <a:t>Lietuviešu dienas Latvijā – Straupes lauku labumu tirdziņa ietvaros</a:t>
            </a:r>
          </a:p>
          <a:p>
            <a:r>
              <a:rPr lang="lv-LV" sz="2400" dirty="0" smtClean="0"/>
              <a:t>Dalībnieki -septiņu VRG mājražotāji no LV un LT,</a:t>
            </a:r>
          </a:p>
          <a:p>
            <a:r>
              <a:rPr lang="lv-LV" sz="2400" dirty="0" smtClean="0"/>
              <a:t>VRG «Brasla» MĀRCIS LUNTE – koka amatnieks;</a:t>
            </a:r>
          </a:p>
          <a:p>
            <a:r>
              <a:rPr lang="lv-LV" sz="2400" dirty="0" smtClean="0"/>
              <a:t>ARTJOMS BURCEVS –metāla kalumi,</a:t>
            </a:r>
          </a:p>
          <a:p>
            <a:r>
              <a:rPr lang="lv-LV" sz="2400" dirty="0" smtClean="0"/>
              <a:t>MARIA SERGEEVA- vara rotas,</a:t>
            </a:r>
          </a:p>
          <a:p>
            <a:r>
              <a:rPr lang="lv-LV" sz="2400" dirty="0" smtClean="0"/>
              <a:t>SANTA RUMBA – kaltēti augļi, dārzeņi,</a:t>
            </a:r>
          </a:p>
          <a:p>
            <a:r>
              <a:rPr lang="lv-LV" sz="2400" dirty="0" smtClean="0"/>
              <a:t>INTA EKERTE – maize, konditoreja,</a:t>
            </a:r>
          </a:p>
          <a:p>
            <a:r>
              <a:rPr lang="lv-LV" sz="2400" dirty="0" smtClean="0"/>
              <a:t>SANDRA ZVIDRIŅA – ādas izstrādājumi, linu šalles, koka konstruktors, rotas</a:t>
            </a:r>
            <a:endParaRPr lang="lv-LV" sz="2400" dirty="0"/>
          </a:p>
        </p:txBody>
      </p:sp>
    </p:spTree>
    <p:extLst>
      <p:ext uri="{BB962C8B-B14F-4D97-AF65-F5344CB8AC3E}">
        <p14:creationId xmlns:p14="http://schemas.microsoft.com/office/powerpoint/2010/main" val="196912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922" y="0"/>
            <a:ext cx="6060081" cy="38045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205" y="3461657"/>
            <a:ext cx="5311920" cy="35922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8031"/>
            <a:ext cx="6936377" cy="3795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24" y="0"/>
            <a:ext cx="3681253" cy="349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343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18933" cy="41142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253" y="212271"/>
            <a:ext cx="4467913" cy="58129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855" y="3547383"/>
            <a:ext cx="4414156" cy="3310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4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752" y="163286"/>
            <a:ext cx="6025489" cy="5372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118" y="3197155"/>
            <a:ext cx="5546378" cy="37914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99" y="-146957"/>
            <a:ext cx="4727415" cy="478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161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410"/>
            <a:ext cx="6210300" cy="46577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913" y="0"/>
            <a:ext cx="6183087" cy="46373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42" y="3847987"/>
            <a:ext cx="4187523" cy="314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67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4711"/>
            <a:ext cx="4838700" cy="36290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229" y="158044"/>
            <a:ext cx="4816290" cy="46262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067" y="3082696"/>
            <a:ext cx="3314397" cy="365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3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79714" y="158234"/>
            <a:ext cx="87521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3600" dirty="0" smtClean="0"/>
              <a:t>Aktivitātes projekta ietvaros</a:t>
            </a:r>
            <a:endParaRPr lang="lv-LV" sz="3600" dirty="0"/>
          </a:p>
        </p:txBody>
      </p:sp>
      <p:sp>
        <p:nvSpPr>
          <p:cNvPr id="4" name="Rectangle 3"/>
          <p:cNvSpPr/>
          <p:nvPr/>
        </p:nvSpPr>
        <p:spPr>
          <a:xfrm>
            <a:off x="326571" y="1028342"/>
            <a:ext cx="11544300" cy="6386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2200" dirty="0" err="1" smtClean="0"/>
              <a:t>Proj</a:t>
            </a:r>
            <a:r>
              <a:rPr lang="lv-LV" sz="2200" dirty="0" smtClean="0"/>
              <a:t>.</a:t>
            </a:r>
            <a:r>
              <a:rPr lang="lv-LV" sz="2400" dirty="0"/>
              <a:t> Nr. </a:t>
            </a:r>
            <a:r>
              <a:rPr lang="lv-LV" sz="2400" dirty="0" smtClean="0"/>
              <a:t>12-00-L421102-000017  finansējums  77897,-Eur</a:t>
            </a:r>
          </a:p>
          <a:p>
            <a:endParaRPr lang="lv-LV" sz="2200" dirty="0" smtClean="0"/>
          </a:p>
          <a:p>
            <a:r>
              <a:rPr lang="lv-LV" sz="2200" dirty="0" smtClean="0"/>
              <a:t>*  Koordinācijas darba grupas sanāksme Čehijas Republikā,  Dobruškā 05.-07.12.2013.  -        administrācijas    pārstāvji no katras VRG;</a:t>
            </a:r>
          </a:p>
          <a:p>
            <a:pPr>
              <a:lnSpc>
                <a:spcPct val="150000"/>
              </a:lnSpc>
            </a:pPr>
            <a:r>
              <a:rPr lang="lv-LV" sz="2200" dirty="0" smtClean="0"/>
              <a:t>* Vietējo produktu zīmola izstrāde un īstenošana – Cēsu rajona partnerība;</a:t>
            </a:r>
          </a:p>
          <a:p>
            <a:pPr>
              <a:lnSpc>
                <a:spcPct val="150000"/>
              </a:lnSpc>
            </a:pPr>
            <a:r>
              <a:rPr lang="lv-LV" sz="2200" dirty="0" smtClean="0"/>
              <a:t>* Filmas izveidošana par vietējiem produktiem – partnerība «Zied zeme»;</a:t>
            </a:r>
          </a:p>
          <a:p>
            <a:pPr>
              <a:lnSpc>
                <a:spcPct val="150000"/>
              </a:lnSpc>
            </a:pPr>
            <a:r>
              <a:rPr lang="lv-LV" sz="2200" dirty="0" smtClean="0"/>
              <a:t>* Starptautiska izstāde un seminārs Čehijā Dobruškā  22.-25.05.2014.- pieci pārstāvju no katras VRG;</a:t>
            </a:r>
          </a:p>
          <a:p>
            <a:pPr>
              <a:lnSpc>
                <a:spcPct val="150000"/>
              </a:lnSpc>
            </a:pPr>
            <a:r>
              <a:rPr lang="lv-LV" sz="2200" dirty="0" smtClean="0"/>
              <a:t>* Starptautiska izstāde Lietuvā </a:t>
            </a:r>
            <a:r>
              <a:rPr lang="lv-LV" sz="2200" dirty="0" err="1" smtClean="0"/>
              <a:t>Gargždai</a:t>
            </a:r>
            <a:r>
              <a:rPr lang="lv-LV" sz="2200" dirty="0" smtClean="0"/>
              <a:t> 30.-31.05.2014 – desmit pārstāvji no katras VRG;</a:t>
            </a:r>
          </a:p>
          <a:p>
            <a:pPr>
              <a:lnSpc>
                <a:spcPct val="150000"/>
              </a:lnSpc>
            </a:pPr>
            <a:r>
              <a:rPr lang="lv-LV" sz="2200" dirty="0" smtClean="0"/>
              <a:t>* Vietējo produktu paraugu atlase un demonstrēšana Latvijā Straupē 15.-16.06.2014. – VRG «Brasla»;</a:t>
            </a:r>
          </a:p>
          <a:p>
            <a:pPr>
              <a:lnSpc>
                <a:spcPct val="150000"/>
              </a:lnSpc>
            </a:pPr>
            <a:r>
              <a:rPr lang="lv-LV" sz="2200" dirty="0" smtClean="0"/>
              <a:t>* Starptautiska izstāde Lietuvā Kedaiņā 12.-13.07.2014 - desmit pārstāvji no katras VRG;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sz="2200" dirty="0" smtClean="0"/>
              <a:t>Starptautiska izstāde un seminārs Latvijā Gulbenē 06.-07.09 – tirgus/ izstāde Stāmerienā VRG «Sateka»;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lv-LV" sz="2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lv-LV" sz="2200" dirty="0"/>
          </a:p>
        </p:txBody>
      </p:sp>
    </p:spTree>
    <p:extLst>
      <p:ext uri="{BB962C8B-B14F-4D97-AF65-F5344CB8AC3E}">
        <p14:creationId xmlns:p14="http://schemas.microsoft.com/office/powerpoint/2010/main" val="2748771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24400" cy="3543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071" y="32657"/>
            <a:ext cx="4680857" cy="35106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168" y="2893167"/>
            <a:ext cx="6231805" cy="383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32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15" y="228600"/>
            <a:ext cx="5735542" cy="5486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986" y="620486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1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7712" y="435820"/>
            <a:ext cx="107733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3200" dirty="0" smtClean="0"/>
              <a:t>Starptautiska izstāde Lietuvā Kedaiņā 12.07.2014. – Gurķu svētki  </a:t>
            </a:r>
            <a:endParaRPr lang="lv-LV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044" y="1203810"/>
            <a:ext cx="4120242" cy="30901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443" y="4015287"/>
            <a:ext cx="3951516" cy="22606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83" y="1018495"/>
            <a:ext cx="7780675" cy="35444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168" y="4227918"/>
            <a:ext cx="3016329" cy="238301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91083" y="5263401"/>
            <a:ext cx="68987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dirty="0" smtClean="0"/>
              <a:t>Mājasdarbs – vietējo produktu degustācija, gurķu recepte no katras VRG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421947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29" y="45636"/>
            <a:ext cx="5437414" cy="36182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556" y="120688"/>
            <a:ext cx="3649195" cy="29554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196847"/>
            <a:ext cx="7505700" cy="323564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1" y="4175062"/>
            <a:ext cx="45720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dirty="0" smtClean="0"/>
              <a:t>INGŪNA VALDMANE- trušu audzētāja;</a:t>
            </a:r>
          </a:p>
          <a:p>
            <a:r>
              <a:rPr lang="lv-LV" dirty="0"/>
              <a:t>INTA </a:t>
            </a:r>
            <a:r>
              <a:rPr lang="lv-LV" dirty="0" smtClean="0"/>
              <a:t>EKERTE – maizes cepēja;</a:t>
            </a:r>
          </a:p>
          <a:p>
            <a:r>
              <a:rPr lang="lv-LV" dirty="0" smtClean="0"/>
              <a:t>INESE MANGULE – veselīgi sēkliņu maisījumi «Dabas  spēks»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16811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05847" cy="56660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382" y="-1"/>
            <a:ext cx="7286618" cy="37211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371" y="2957522"/>
            <a:ext cx="6402116" cy="373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88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5894" y="223548"/>
            <a:ext cx="110396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dirty="0" smtClean="0"/>
              <a:t> </a:t>
            </a:r>
            <a:r>
              <a:rPr lang="lv-LV" sz="3200" dirty="0" smtClean="0"/>
              <a:t>Starptautiska izstāde un seminārs Latvijā, Stāmeriena 06.09.2014.</a:t>
            </a:r>
            <a:endParaRPr lang="lv-LV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435" y="1796143"/>
            <a:ext cx="6161314" cy="46209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8323"/>
            <a:ext cx="6274435" cy="4723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96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329"/>
            <a:ext cx="5812971" cy="47048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302" y="517372"/>
            <a:ext cx="6211712" cy="465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856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586" y="265337"/>
            <a:ext cx="6373587" cy="47801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843" y="265337"/>
            <a:ext cx="6373586" cy="478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63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5" y="0"/>
            <a:ext cx="3926282" cy="43597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680" y="0"/>
            <a:ext cx="7251719" cy="41637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972" y="2714624"/>
            <a:ext cx="5328556" cy="399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73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08915" cy="45066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299" y="0"/>
            <a:ext cx="5040160" cy="4229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4457" y="3639132"/>
            <a:ext cx="5477168" cy="305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07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Vietējo produktu zīmola izstrāde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751" y="1846263"/>
            <a:ext cx="4022725" cy="4022725"/>
          </a:xfrm>
        </p:spPr>
      </p:pic>
    </p:spTree>
    <p:extLst>
      <p:ext uri="{BB962C8B-B14F-4D97-AF65-F5344CB8AC3E}">
        <p14:creationId xmlns:p14="http://schemas.microsoft.com/office/powerpoint/2010/main" val="277454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8" y="748061"/>
            <a:ext cx="7130143" cy="398289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28700" y="163286"/>
            <a:ext cx="64298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3200" dirty="0" smtClean="0"/>
              <a:t>Čehijas ražotāju produkcija</a:t>
            </a:r>
            <a:endParaRPr lang="lv-LV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239" y="0"/>
            <a:ext cx="5367761" cy="30088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895" y="3098792"/>
            <a:ext cx="3547394" cy="326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25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911"/>
            <a:ext cx="8319005" cy="59429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085" y="3249385"/>
            <a:ext cx="4484915" cy="336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105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36813" y="370506"/>
            <a:ext cx="102380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3200" dirty="0" smtClean="0"/>
              <a:t>Starptautiskā izstāde Čehijā – dalībnieki 22.05.2014.</a:t>
            </a:r>
            <a:endParaRPr lang="lv-LV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7" y="1269544"/>
            <a:ext cx="6776359" cy="508226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324980" y="1480848"/>
            <a:ext cx="3257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dirty="0" smtClean="0"/>
              <a:t>MĀRCIS LUNTE – koka amatnieks</a:t>
            </a:r>
            <a:endParaRPr lang="lv-LV" dirty="0"/>
          </a:p>
        </p:txBody>
      </p:sp>
      <p:sp>
        <p:nvSpPr>
          <p:cNvPr id="5" name="Rectangle 4"/>
          <p:cNvSpPr/>
          <p:nvPr/>
        </p:nvSpPr>
        <p:spPr>
          <a:xfrm>
            <a:off x="7324980" y="2375747"/>
            <a:ext cx="40246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dirty="0" smtClean="0"/>
              <a:t>EVITA FRANCKEVIČA – z/s Reķi ābolu sula</a:t>
            </a:r>
            <a:endParaRPr lang="lv-LV" dirty="0"/>
          </a:p>
        </p:txBody>
      </p:sp>
      <p:sp>
        <p:nvSpPr>
          <p:cNvPr id="6" name="Rectangle 5"/>
          <p:cNvSpPr/>
          <p:nvPr/>
        </p:nvSpPr>
        <p:spPr>
          <a:xfrm>
            <a:off x="7324980" y="3259249"/>
            <a:ext cx="45481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dirty="0" smtClean="0"/>
              <a:t>LĀSMA JONELE – Limbažu </a:t>
            </a:r>
            <a:r>
              <a:rPr lang="lv-LV" dirty="0" err="1" smtClean="0"/>
              <a:t>Fics</a:t>
            </a:r>
            <a:r>
              <a:rPr lang="lv-LV" dirty="0" smtClean="0"/>
              <a:t>, suvenīri, dekori</a:t>
            </a:r>
            <a:endParaRPr lang="lv-LV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380" y="3628581"/>
            <a:ext cx="5207827" cy="312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41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57" y="275647"/>
            <a:ext cx="7641771" cy="57313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152278" y="631763"/>
            <a:ext cx="32302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dirty="0" smtClean="0"/>
              <a:t>ARTJOMS BURCEVS - </a:t>
            </a:r>
            <a:r>
              <a:rPr lang="lv-LV" dirty="0" err="1" smtClean="0"/>
              <a:t>metālkalējs</a:t>
            </a:r>
            <a:endParaRPr lang="lv-LV" dirty="0"/>
          </a:p>
        </p:txBody>
      </p:sp>
      <p:sp>
        <p:nvSpPr>
          <p:cNvPr id="4" name="Rectangle 3"/>
          <p:cNvSpPr/>
          <p:nvPr/>
        </p:nvSpPr>
        <p:spPr>
          <a:xfrm>
            <a:off x="8152278" y="1644134"/>
            <a:ext cx="30456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dirty="0" smtClean="0"/>
              <a:t>MARIA SERGEEVA – vara rotas </a:t>
            </a:r>
            <a:endParaRPr lang="lv-LV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99" y="3141312"/>
            <a:ext cx="472440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755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108"/>
            <a:ext cx="7364186" cy="51963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815547" y="767442"/>
            <a:ext cx="2902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dirty="0" smtClean="0"/>
              <a:t>JĀNIS GIRNIS – maizes cepējs</a:t>
            </a:r>
            <a:endParaRPr lang="lv-LV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271" y="3200400"/>
            <a:ext cx="4874079" cy="324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26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72" y="0"/>
            <a:ext cx="5192486" cy="38943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443" y="28574"/>
            <a:ext cx="5116286" cy="38372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135086"/>
            <a:ext cx="4811485" cy="36086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142" y="3610428"/>
            <a:ext cx="4871357" cy="3247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390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840" y="0"/>
            <a:ext cx="5246916" cy="39351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77410" cy="31559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15" y="2599942"/>
            <a:ext cx="5677410" cy="42580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409" y="2966253"/>
            <a:ext cx="6111819" cy="389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8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9741" y="288863"/>
            <a:ext cx="112631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3200" dirty="0" smtClean="0"/>
              <a:t>Starptautiska konference, izstāde Lietuvā </a:t>
            </a:r>
            <a:r>
              <a:rPr lang="lv-LV" sz="3200" dirty="0" err="1" smtClean="0"/>
              <a:t>Gargždai</a:t>
            </a:r>
            <a:r>
              <a:rPr lang="lv-LV" sz="3200" dirty="0" smtClean="0"/>
              <a:t> 30.05.2014.</a:t>
            </a:r>
            <a:endParaRPr lang="lv-LV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42" y="1096893"/>
            <a:ext cx="6788847" cy="509163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flipH="1">
            <a:off x="7494812" y="1096893"/>
            <a:ext cx="453934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RUDĪTE </a:t>
            </a:r>
            <a:r>
              <a:rPr lang="lv-LV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VASILE- prezentācija par atbalsta sistēmu mājražotājiem; </a:t>
            </a:r>
          </a:p>
          <a:p>
            <a:r>
              <a:rPr lang="lv-LV" dirty="0"/>
              <a:t>MĀRCIS </a:t>
            </a:r>
            <a:r>
              <a:rPr lang="lv-LV" dirty="0" smtClean="0"/>
              <a:t>LUNTE – koka amatnieks, rotaļlietas;</a:t>
            </a:r>
          </a:p>
          <a:p>
            <a:r>
              <a:rPr lang="lv-LV" dirty="0" smtClean="0"/>
              <a:t>ARTJOMS BURCEVS – </a:t>
            </a:r>
            <a:r>
              <a:rPr lang="lv-LV" dirty="0" err="1" smtClean="0"/>
              <a:t>metālkalējs</a:t>
            </a:r>
            <a:r>
              <a:rPr lang="lv-LV" dirty="0" smtClean="0"/>
              <a:t>;</a:t>
            </a:r>
          </a:p>
          <a:p>
            <a:r>
              <a:rPr lang="lv-LV" dirty="0" smtClean="0"/>
              <a:t>MARIA SERGEEVA – vara rotu meistare;</a:t>
            </a:r>
          </a:p>
          <a:p>
            <a:r>
              <a:rPr lang="lv-LV" dirty="0" smtClean="0"/>
              <a:t>LAURA KAIRIŠA – ābolu sula;</a:t>
            </a:r>
          </a:p>
          <a:p>
            <a:r>
              <a:rPr lang="lv-LV" dirty="0" smtClean="0"/>
              <a:t>DAIGA ŠTEINBOKA -  filca dekoru izstrādājumi;</a:t>
            </a:r>
          </a:p>
          <a:p>
            <a:r>
              <a:rPr lang="lv-LV" dirty="0" smtClean="0"/>
              <a:t>SANDRA ZVIDRIŅA – keramika, brošas, ādas izstrādājumi;</a:t>
            </a:r>
          </a:p>
          <a:p>
            <a:r>
              <a:rPr lang="lv-LV" dirty="0" smtClean="0"/>
              <a:t>INGUNA OJERE – linu adījumi, koka konstruktors,</a:t>
            </a:r>
          </a:p>
          <a:p>
            <a:r>
              <a:rPr lang="lv-LV" dirty="0" smtClean="0"/>
              <a:t>LĪGA KĀRKLIŅA –</a:t>
            </a:r>
            <a:r>
              <a:rPr lang="lv-LV" dirty="0" err="1" smtClean="0"/>
              <a:t>admin</a:t>
            </a:r>
            <a:r>
              <a:rPr lang="lv-LV" dirty="0" smtClean="0"/>
              <a:t>. </a:t>
            </a:r>
            <a:r>
              <a:rPr lang="lv-LV" dirty="0" err="1" smtClean="0"/>
              <a:t>pārstave</a:t>
            </a:r>
            <a:r>
              <a:rPr lang="lv-LV" dirty="0" smtClean="0"/>
              <a:t>, biedrības «Straupes Dzirkstelītes» dalībnieču rokdarbi.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75939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242</TotalTime>
  <Words>407</Words>
  <Application>Microsoft Office PowerPoint</Application>
  <PresentationFormat>Widescreen</PresentationFormat>
  <Paragraphs>47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Calibri Light</vt:lpstr>
      <vt:lpstr>Times New Roman</vt:lpstr>
      <vt:lpstr>Retrospect</vt:lpstr>
      <vt:lpstr>Starpvalstu sadarbības projekts «ABC vietējiem ražotājiem»</vt:lpstr>
      <vt:lpstr>PowerPoint Presentation</vt:lpstr>
      <vt:lpstr>Vietējo produktu zīmola izstrāde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Starpvalstu sadarbības projekts «ABC vietējiem ražotājiem»</dc:title>
  <dc:creator>Liga</dc:creator>
  <cp:lastModifiedBy>Liga</cp:lastModifiedBy>
  <cp:revision>27</cp:revision>
  <dcterms:created xsi:type="dcterms:W3CDTF">2014-10-12T14:31:55Z</dcterms:created>
  <dcterms:modified xsi:type="dcterms:W3CDTF">2014-11-10T16:37:53Z</dcterms:modified>
</cp:coreProperties>
</file>