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9" name="TextBox 18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0693" y="5766469"/>
            <a:ext cx="39901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Nr. 22-00-U0000000-000000</a:t>
            </a:r>
          </a:p>
          <a:p>
            <a:pPr algn="just"/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Atbalsta </a:t>
            </a:r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Zemkopības ministrija un Lauku atbalsta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3" y="8842905"/>
            <a:ext cx="514589" cy="6597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7" b="860"/>
          <a:stretch/>
        </p:blipFill>
        <p:spPr>
          <a:xfrm>
            <a:off x="2" y="-15594"/>
            <a:ext cx="6858000" cy="32826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887" y="8840823"/>
            <a:ext cx="945379" cy="66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Lietotajs</cp:lastModifiedBy>
  <cp:revision>43</cp:revision>
  <cp:lastPrinted>2023-10-10T07:19:57Z</cp:lastPrinted>
  <dcterms:created xsi:type="dcterms:W3CDTF">2022-11-23T12:02:04Z</dcterms:created>
  <dcterms:modified xsi:type="dcterms:W3CDTF">2024-04-04T09:55:19Z</dcterms:modified>
</cp:coreProperties>
</file>