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327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96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3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3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1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36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87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5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63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04.04.2024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729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0693" y="3262745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5" name="Rectangle 14"/>
          <p:cNvSpPr/>
          <p:nvPr/>
        </p:nvSpPr>
        <p:spPr>
          <a:xfrm>
            <a:off x="2410693" y="9812723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9" name="TextBox 18"/>
          <p:cNvSpPr txBox="1"/>
          <p:nvPr/>
        </p:nvSpPr>
        <p:spPr>
          <a:xfrm>
            <a:off x="2410693" y="3802414"/>
            <a:ext cx="3990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10693" y="5766469"/>
            <a:ext cx="39901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Projekta Nr. 22-00-U0000000-000000</a:t>
            </a:r>
          </a:p>
          <a:p>
            <a:pPr algn="just"/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Atbalsta </a:t>
            </a:r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Zemkopības ministrija un Lauku atbalsta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dienests.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23" y="8842905"/>
            <a:ext cx="514589" cy="65972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565629" y="8635092"/>
            <a:ext cx="1190989" cy="104442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7002" y="5507059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7002" y="5845615"/>
            <a:ext cx="1888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01.2023.-12.2023.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2" y="3473819"/>
            <a:ext cx="1005220" cy="100522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17002" y="6729644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7002" y="7068201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summu 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7002" y="7545251"/>
            <a:ext cx="188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7002" y="7883808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290557" y="7449284"/>
            <a:ext cx="1520314" cy="14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7002" y="4448002"/>
            <a:ext cx="159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97" b="860"/>
          <a:stretch/>
        </p:blipFill>
        <p:spPr>
          <a:xfrm>
            <a:off x="2" y="-15594"/>
            <a:ext cx="6858000" cy="32826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887" y="8840823"/>
            <a:ext cx="945379" cy="66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90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Lietotajs</cp:lastModifiedBy>
  <cp:revision>43</cp:revision>
  <cp:lastPrinted>2023-10-10T07:19:57Z</cp:lastPrinted>
  <dcterms:created xsi:type="dcterms:W3CDTF">2022-11-23T12:02:04Z</dcterms:created>
  <dcterms:modified xsi:type="dcterms:W3CDTF">2024-04-04T09:55:19Z</dcterms:modified>
</cp:coreProperties>
</file>